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70" r:id="rId6"/>
    <p:sldId id="271" r:id="rId7"/>
    <p:sldId id="272" r:id="rId8"/>
    <p:sldId id="285" r:id="rId9"/>
    <p:sldId id="283" r:id="rId10"/>
    <p:sldId id="273" r:id="rId11"/>
    <p:sldId id="274" r:id="rId12"/>
    <p:sldId id="275" r:id="rId13"/>
    <p:sldId id="277" r:id="rId14"/>
    <p:sldId id="276" r:id="rId15"/>
    <p:sldId id="278" r:id="rId16"/>
    <p:sldId id="279" r:id="rId17"/>
    <p:sldId id="280" r:id="rId18"/>
    <p:sldId id="281" r:id="rId19"/>
    <p:sldId id="282" r:id="rId20"/>
    <p:sldId id="286" r:id="rId21"/>
    <p:sldId id="287" r:id="rId22"/>
    <p:sldId id="288" r:id="rId23"/>
    <p:sldId id="289" r:id="rId24"/>
    <p:sldId id="294" r:id="rId25"/>
    <p:sldId id="290" r:id="rId26"/>
    <p:sldId id="291" r:id="rId27"/>
    <p:sldId id="292" r:id="rId28"/>
    <p:sldId id="293" r:id="rId29"/>
  </p:sldIdLst>
  <p:sldSz cx="12188825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>
      <p:cViewPr varScale="1">
        <p:scale>
          <a:sx n="90" d="100"/>
          <a:sy n="90" d="100"/>
        </p:scale>
        <p:origin x="576" y="9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040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206EA02-F86A-46DD-9F20-6770B9BEFF6A}" type="datetime1">
              <a:rPr lang="nl" smtClean="0"/>
              <a:t>10-1-2019</a:t>
            </a:fld>
            <a:endParaRPr lang="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8ED8CD-4E4C-49AC-BDC6-2963BA49E54F}" type="slidenum">
              <a:rPr lang="nl" smtClean="0"/>
              <a:t>‹nr.›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B9FA5D2-99D3-4015-B9D7-C0758FDBF405}" type="datetime1">
              <a:rPr lang="nl" noProof="0" smtClean="0"/>
              <a:t>10-1-2019</a:t>
            </a:fld>
            <a:endParaRPr lang="nl" noProof="0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" noProof="0" dirty="0"/>
              <a:t>Klik om de tekststijlen van het model te bewerken</a:t>
            </a:r>
          </a:p>
          <a:p>
            <a:pPr lvl="1" rtl="0"/>
            <a:r>
              <a:rPr lang="nl" noProof="0" dirty="0"/>
              <a:t>Tweede niveau</a:t>
            </a:r>
          </a:p>
          <a:p>
            <a:pPr lvl="2" rtl="0"/>
            <a:r>
              <a:rPr lang="nl" noProof="0" dirty="0"/>
              <a:t>Derde niveau</a:t>
            </a:r>
          </a:p>
          <a:p>
            <a:pPr lvl="3" rtl="0"/>
            <a:r>
              <a:rPr lang="nl" noProof="0" dirty="0"/>
              <a:t>Vierde niveau</a:t>
            </a:r>
          </a:p>
          <a:p>
            <a:pPr lvl="4" rtl="0"/>
            <a:r>
              <a:rPr lang="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B91549-43BF-425A-AF25-75262019208C}" type="slidenum">
              <a:rPr lang="nl" noProof="0" smtClean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1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9657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11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4197531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12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700429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13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898418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14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1223371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15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3720133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16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686626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18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2098671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19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171768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20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2084444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21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1290062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2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316404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23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1119721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24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1249506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3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3881534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4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2050139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6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3970725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7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2999510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8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2556587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9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328594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nl" smtClean="0"/>
              <a:t>10</a:t>
            </a:fld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2575334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Omhoog kijken naar blauwe lucht met wolken omgeven door gebouwen met muren van gla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625" y="0"/>
            <a:ext cx="7315200" cy="68580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8013" y="685801"/>
            <a:ext cx="3962400" cy="4724399"/>
          </a:xfrm>
        </p:spPr>
        <p:txBody>
          <a:bodyPr rtlCol="0">
            <a:normAutofit/>
          </a:bodyPr>
          <a:lstStyle>
            <a:lvl1pPr>
              <a:defRPr sz="4800"/>
            </a:lvl1pPr>
          </a:lstStyle>
          <a:p>
            <a:pPr rtl="0"/>
            <a:r>
              <a:rPr lang="nl-NL" noProof="0"/>
              <a:t>Klik om stijl te bewerken</a:t>
            </a:r>
            <a:endParaRPr lang="nl" noProof="0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nl" noProof="0" dirty="0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F1D6BD-3C91-4D62-9E04-70D9451C47A7}" type="datetime1">
              <a:rPr lang="nl" noProof="0" smtClean="0"/>
              <a:t>10-1-2019</a:t>
            </a:fld>
            <a:endParaRPr lang="nl" noProof="0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nl" noProof="0" smtClean="0"/>
              <a:pPr rtl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917557-A57A-4599-9438-57A56F481F9A}" type="datetime1">
              <a:rPr lang="nl" noProof="0" smtClean="0"/>
              <a:t>10-1-2019</a:t>
            </a:fld>
            <a:endParaRPr lang="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nl" noProof="0" smtClean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 rtlCol="0"/>
          <a:lstStyle/>
          <a:p>
            <a:pPr rtl="0"/>
            <a:r>
              <a:rPr lang="nl-NL" noProof="0"/>
              <a:t>Klik om stijl te bewerken</a:t>
            </a:r>
            <a:endParaRPr lang="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8012" y="685800"/>
            <a:ext cx="9474253" cy="54864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268316-2DA9-41A4-BF43-CF5D5AB8754D}" type="datetime1">
              <a:rPr lang="nl" noProof="0" smtClean="0"/>
              <a:t>10-1-2019</a:t>
            </a:fld>
            <a:endParaRPr lang="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nl" noProof="0" smtClean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D20028-0387-4611-89A3-A9A520740939}" type="datetime1">
              <a:rPr lang="nl" noProof="0" smtClean="0"/>
              <a:t>10-1-2019</a:t>
            </a:fld>
            <a:endParaRPr lang="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nl" noProof="0" smtClean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8013" y="2590800"/>
            <a:ext cx="8229599" cy="2819400"/>
          </a:xfrm>
        </p:spPr>
        <p:txBody>
          <a:bodyPr rtlCol="0" anchor="b">
            <a:normAutofit/>
          </a:bodyPr>
          <a:lstStyle>
            <a:lvl1pPr algn="l">
              <a:defRPr sz="4800" b="0" cap="none" baseline="0"/>
            </a:lvl1pPr>
          </a:lstStyle>
          <a:p>
            <a:pPr rtl="0"/>
            <a:r>
              <a:rPr lang="nl-NL" noProof="0"/>
              <a:t>Klik om stijl te bewerken</a:t>
            </a:r>
            <a:endParaRPr lang="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4B88F4-56CC-4F91-8188-C9A4C7F95317}" type="datetime1">
              <a:rPr lang="nl" noProof="0" smtClean="0"/>
              <a:t>10-1-2019</a:t>
            </a:fld>
            <a:endParaRPr lang="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nl" noProof="0" smtClean="0"/>
              <a:pPr rtl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51614" y="685800"/>
            <a:ext cx="5029199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" noProof="0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88D844-7A77-4342-97E0-D517567605FE}" type="datetime1">
              <a:rPr lang="nl" noProof="0" smtClean="0"/>
              <a:t>10-1-2019</a:t>
            </a:fld>
            <a:endParaRPr lang="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nl" noProof="0" smtClean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nl-NL" noProof="0"/>
              <a:t>Klik om stijl te bewerken</a:t>
            </a:r>
            <a:endParaRPr lang="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93664" y="16764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550025" y="16764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" noProof="0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EB3AA7-F8B1-40D7-917D-09F3F19B31AD}" type="datetime1">
              <a:rPr lang="nl" noProof="0" smtClean="0"/>
              <a:t>10-1-2019</a:t>
            </a:fld>
            <a:endParaRPr lang="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nl" noProof="0" smtClean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82091D-6502-4AD6-A83E-82FC896326BF}" type="datetime1">
              <a:rPr lang="nl" noProof="0" smtClean="0"/>
              <a:t>10-1-2019</a:t>
            </a:fld>
            <a:endParaRPr lang="nl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nl" noProof="0" smtClean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EE8C41-8F8A-43FC-A512-06FBB1CC800C}" type="datetime1">
              <a:rPr lang="nl" noProof="0" smtClean="0"/>
              <a:t>10-1-2019</a:t>
            </a:fld>
            <a:endParaRPr lang="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nl" noProof="0" smtClean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rtlCol="0" anchor="b">
            <a:noAutofit/>
          </a:bodyPr>
          <a:lstStyle>
            <a:lvl1pPr algn="l">
              <a:defRPr sz="3600" b="0"/>
            </a:lvl1pPr>
          </a:lstStyle>
          <a:p>
            <a:pPr rtl="0"/>
            <a:r>
              <a:rPr lang="nl-NL" noProof="0"/>
              <a:t>Klik om stijl te bewerken</a:t>
            </a:r>
            <a:endParaRPr lang="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75212" y="685800"/>
            <a:ext cx="6704171" cy="54864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E7A423-80DD-4C83-83FB-8D496883D05D}" type="datetime1">
              <a:rPr lang="nl" noProof="0" smtClean="0"/>
              <a:t>10-1-2019</a:t>
            </a:fld>
            <a:endParaRPr lang="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nl" noProof="0" smtClean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nl-NL" noProof="0"/>
              <a:t>Klik om stijl te bewerken</a:t>
            </a:r>
            <a:endParaRPr lang="nl" noProof="0" dirty="0"/>
          </a:p>
        </p:txBody>
      </p:sp>
      <p:sp>
        <p:nvSpPr>
          <p:cNvPr id="3" name="Tijdelijke aanduiding voor afbeelding 2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idx="1" hasCustomPrompt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 rtlCol="0"/>
          <a:lstStyle>
            <a:lvl1pPr marL="0" indent="0" algn="ctr" rtl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" noProof="0" dirty="0"/>
              <a:t>Klik op pictogram om afbeelding toe te 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2B845A-EE0B-4E8D-A9FD-8400A01A51D1}" type="datetime1">
              <a:rPr lang="nl" noProof="0" smtClean="0"/>
              <a:t>10-1-2019</a:t>
            </a:fld>
            <a:endParaRPr lang="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nl" noProof="0" smtClean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" noProof="0" dirty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" noProof="0" dirty="0"/>
              <a:t>Klik om de tekststijlen van het model te bewerken</a:t>
            </a:r>
          </a:p>
          <a:p>
            <a:pPr lvl="1" rtl="0"/>
            <a:r>
              <a:rPr lang="nl" noProof="0" dirty="0"/>
              <a:t>Tweede niveau</a:t>
            </a:r>
          </a:p>
          <a:p>
            <a:pPr lvl="2" rtl="0"/>
            <a:r>
              <a:rPr lang="nl" noProof="0" dirty="0"/>
              <a:t>Derde niveau</a:t>
            </a:r>
          </a:p>
          <a:p>
            <a:pPr lvl="3" rtl="0"/>
            <a:r>
              <a:rPr lang="nl" noProof="0" dirty="0"/>
              <a:t>Vierde niveau</a:t>
            </a:r>
          </a:p>
          <a:p>
            <a:pPr lvl="4" rtl="0"/>
            <a:r>
              <a:rPr lang="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723C24E-697B-471A-A45C-4BBBE74250F4}" type="datetime1">
              <a:rPr lang="nl-NL" noProof="0" smtClean="0"/>
              <a:t>10-1-2019</a:t>
            </a:fld>
            <a:endParaRPr lang="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nl" noProof="0" dirty="0"/>
              <a:t>Een voettekst toevoegen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3F31473-23EB-4724-8B59-FE6D21D89FA4}" type="slidenum">
              <a:rPr lang="nl" noProof="0" smtClean="0"/>
              <a:pPr rtl="0"/>
              <a:t>‹nr.›</a:t>
            </a:fld>
            <a:endParaRPr lang="nl" noProof="0" dirty="0"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00984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 anchor="ctr"/>
          <a:lstStyle/>
          <a:p>
            <a:pPr rtl="0">
              <a:lnSpc>
                <a:spcPct val="100000"/>
              </a:lnSpc>
            </a:pPr>
            <a:r>
              <a:rPr lang="nl-NL" dirty="0"/>
              <a:t>Luchtkwaliteit</a:t>
            </a:r>
            <a:endParaRPr lang="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nl-NL" dirty="0"/>
              <a:t>Socquet R. &amp; d’ Hooge A.</a:t>
            </a:r>
          </a:p>
          <a:p>
            <a:pPr rtl="0"/>
            <a:r>
              <a:rPr lang="nl-NL" dirty="0"/>
              <a:t>6TI²CT</a:t>
            </a:r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BH1750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marL="0" indent="0" rtl="0">
              <a:buNone/>
            </a:pPr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C39DA88-A3E7-4990-B03C-F99EEBC063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9816" y="1216247"/>
            <a:ext cx="10729192" cy="501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6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CCS 811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CO² deeltjes per m²</a:t>
            </a:r>
          </a:p>
          <a:p>
            <a:pPr rtl="0"/>
            <a:r>
              <a:rPr lang="nl-NL" dirty="0"/>
              <a:t>I²C protocol</a:t>
            </a:r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7170" name="Picture 2" descr="Afbeeldingsresultaat voor ccs811">
            <a:extLst>
              <a:ext uri="{FF2B5EF4-FFF2-40B4-BE49-F238E27FC236}">
                <a16:creationId xmlns:a16="http://schemas.microsoft.com/office/drawing/2014/main" id="{7C67152D-B2CD-4DA2-B177-45E6554A4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2" y="1856234"/>
            <a:ext cx="3145532" cy="314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78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CSS 811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marL="0" indent="0" rtl="0">
              <a:buNone/>
            </a:pPr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0CB8EBE-6CA0-45ED-B3E2-DB88BF30340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441" y="1143793"/>
            <a:ext cx="10971372" cy="516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NEO-6M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Breedte- en lengtegraad v/d locatie</a:t>
            </a:r>
          </a:p>
          <a:p>
            <a:pPr rtl="0"/>
            <a:r>
              <a:rPr lang="nl-NL" dirty="0"/>
              <a:t>Universal receiver/transmitter protocol</a:t>
            </a:r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8194" name="Picture 2" descr="Afbeeldingsresultaat voor neo 6m">
            <a:extLst>
              <a:ext uri="{FF2B5EF4-FFF2-40B4-BE49-F238E27FC236}">
                <a16:creationId xmlns:a16="http://schemas.microsoft.com/office/drawing/2014/main" id="{06203D82-5C1D-4F5B-9E00-162FCFE51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580" y="1729544"/>
            <a:ext cx="3398911" cy="339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18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NEO-6M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marL="0" indent="0" rtl="0">
              <a:buNone/>
            </a:pPr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6BBDBBC-B38D-4619-B4EF-D2451375B0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441" y="1126839"/>
            <a:ext cx="10969942" cy="51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5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SIM900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Mobiele data verbinding</a:t>
            </a:r>
          </a:p>
          <a:p>
            <a:pPr rtl="0"/>
            <a:r>
              <a:rPr lang="nl-NL" dirty="0" err="1"/>
              <a:t>SIM-kaart</a:t>
            </a:r>
            <a:endParaRPr lang="nl-NL" dirty="0"/>
          </a:p>
          <a:p>
            <a:pPr rtl="0"/>
            <a:r>
              <a:rPr lang="nl-NL" dirty="0"/>
              <a:t>AT commando’s</a:t>
            </a:r>
          </a:p>
          <a:p>
            <a:pPr rtl="0"/>
            <a:r>
              <a:rPr lang="nl-NL" dirty="0"/>
              <a:t>Universal receiver/transmitter protocol</a:t>
            </a:r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9218" name="Picture 2" descr="Afbeeldingsresultaat voor sim900">
            <a:extLst>
              <a:ext uri="{FF2B5EF4-FFF2-40B4-BE49-F238E27FC236}">
                <a16:creationId xmlns:a16="http://schemas.microsoft.com/office/drawing/2014/main" id="{9CFD2E2C-C7BA-4477-8AB1-5388B8449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48" y="1858515"/>
            <a:ext cx="3140969" cy="314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05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SIM900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marL="0" indent="0" rtl="0">
              <a:buNone/>
            </a:pPr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B3CB194-3393-4BA4-A5BC-DBB169B2C2F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441" y="1159886"/>
            <a:ext cx="10971372" cy="512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1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AD5C0-D164-4350-B881-DCA6AAF1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26" y="2506216"/>
            <a:ext cx="10971372" cy="1066800"/>
          </a:xfrm>
        </p:spPr>
        <p:txBody>
          <a:bodyPr>
            <a:normAutofit/>
          </a:bodyPr>
          <a:lstStyle/>
          <a:p>
            <a:pPr algn="ctr"/>
            <a:r>
              <a:rPr lang="nl-NL" sz="6000" dirty="0"/>
              <a:t>ICT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324ADF7-339C-43D0-8597-857BE451F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86" y="482153"/>
            <a:ext cx="4426706" cy="2024063"/>
          </a:xfrm>
          <a:prstGeom prst="rect">
            <a:avLst/>
          </a:prstGeom>
        </p:spPr>
      </p:pic>
      <p:pic>
        <p:nvPicPr>
          <p:cNvPr id="2052" name="Picture 4" descr="Afbeeldingsresultaat voor website">
            <a:extLst>
              <a:ext uri="{FF2B5EF4-FFF2-40B4-BE49-F238E27FC236}">
                <a16:creationId xmlns:a16="http://schemas.microsoft.com/office/drawing/2014/main" id="{A04F62AB-3EDB-450C-A877-9DAA7E0E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40" y="3573016"/>
            <a:ext cx="3995431" cy="28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94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Server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Ontvangt data van de </a:t>
            </a:r>
            <a:r>
              <a:rPr lang="nl-NL" dirty="0" err="1"/>
              <a:t>Arduino</a:t>
            </a:r>
            <a:r>
              <a:rPr lang="nl-NL" dirty="0"/>
              <a:t> </a:t>
            </a:r>
            <a:r>
              <a:rPr lang="nl-NL" dirty="0" err="1"/>
              <a:t>Uno</a:t>
            </a:r>
            <a:endParaRPr lang="nl-NL" dirty="0"/>
          </a:p>
          <a:p>
            <a:pPr lvl="1"/>
            <a:r>
              <a:rPr lang="nl-NL" dirty="0"/>
              <a:t>Port </a:t>
            </a:r>
            <a:r>
              <a:rPr lang="nl-NL" dirty="0" err="1"/>
              <a:t>forwarding</a:t>
            </a:r>
            <a:endParaRPr lang="nl-NL" dirty="0"/>
          </a:p>
          <a:p>
            <a:pPr rtl="0"/>
            <a:r>
              <a:rPr lang="nl-NL" dirty="0"/>
              <a:t>Access database</a:t>
            </a:r>
          </a:p>
          <a:p>
            <a:pPr rtl="0"/>
            <a:r>
              <a:rPr lang="nl-NL" dirty="0"/>
              <a:t>Host website</a:t>
            </a:r>
          </a:p>
          <a:p>
            <a:pPr rtl="0"/>
            <a:r>
              <a:rPr lang="nl-NL" dirty="0"/>
              <a:t>Visual studio</a:t>
            </a:r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96917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Database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Access</a:t>
            </a:r>
          </a:p>
          <a:p>
            <a:pPr rtl="0"/>
            <a:r>
              <a:rPr lang="nl-NL" dirty="0"/>
              <a:t>Opgeslagen gegevens</a:t>
            </a:r>
          </a:p>
          <a:p>
            <a:pPr lvl="1"/>
            <a:r>
              <a:rPr lang="nl-NL" dirty="0"/>
              <a:t>E-mail adres</a:t>
            </a:r>
          </a:p>
          <a:p>
            <a:pPr lvl="1"/>
            <a:r>
              <a:rPr lang="nl-NL" dirty="0"/>
              <a:t>Lichtsterkte</a:t>
            </a:r>
          </a:p>
          <a:p>
            <a:pPr lvl="1"/>
            <a:r>
              <a:rPr lang="nl-NL" dirty="0"/>
              <a:t>Temperatuur</a:t>
            </a:r>
          </a:p>
          <a:p>
            <a:pPr lvl="1"/>
            <a:r>
              <a:rPr lang="nl-NL" dirty="0"/>
              <a:t>Vochtigheid</a:t>
            </a:r>
          </a:p>
          <a:p>
            <a:pPr lvl="1"/>
            <a:r>
              <a:rPr lang="nl-NL" dirty="0"/>
              <a:t>CO² deeltjes</a:t>
            </a:r>
          </a:p>
          <a:p>
            <a:pPr lvl="1"/>
            <a:r>
              <a:rPr lang="nl-NL" dirty="0"/>
              <a:t>Plaats v/d meting</a:t>
            </a:r>
          </a:p>
          <a:p>
            <a:pPr lvl="1"/>
            <a:r>
              <a:rPr lang="nl-NL" dirty="0"/>
              <a:t>Tijd v/d meting</a:t>
            </a:r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27013AF7-264C-424C-824D-F5A14A5A0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84" y="2343512"/>
            <a:ext cx="3853801" cy="217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5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Samenvatting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Probleemstelling</a:t>
            </a:r>
            <a:endParaRPr lang="nl" dirty="0"/>
          </a:p>
          <a:p>
            <a:pPr rtl="0"/>
            <a:r>
              <a:rPr lang="nl-NL" dirty="0"/>
              <a:t>Realisatie</a:t>
            </a:r>
            <a:endParaRPr lang="nl" dirty="0"/>
          </a:p>
          <a:p>
            <a:pPr rtl="0"/>
            <a:r>
              <a:rPr lang="nl-NL" dirty="0"/>
              <a:t>Elektronica</a:t>
            </a:r>
          </a:p>
          <a:p>
            <a:pPr rtl="0"/>
            <a:r>
              <a:rPr lang="nl-NL" dirty="0"/>
              <a:t>ICT</a:t>
            </a:r>
          </a:p>
          <a:p>
            <a:pPr rtl="0"/>
            <a:r>
              <a:rPr lang="nl-NL" dirty="0"/>
              <a:t>Elektriciteit</a:t>
            </a:r>
          </a:p>
          <a:p>
            <a:pPr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672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Website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Algemene data weergeven</a:t>
            </a:r>
          </a:p>
          <a:p>
            <a:pPr lvl="1"/>
            <a:r>
              <a:rPr lang="nl-NL" dirty="0"/>
              <a:t>Voor iedere gebruiker</a:t>
            </a:r>
          </a:p>
          <a:p>
            <a:pPr rtl="0"/>
            <a:r>
              <a:rPr lang="nl-NL" dirty="0"/>
              <a:t>Eigen gemeten data weergeven</a:t>
            </a:r>
          </a:p>
          <a:p>
            <a:pPr lvl="1"/>
            <a:r>
              <a:rPr lang="nl-NL" dirty="0"/>
              <a:t>Voor de ingelogde gebruikers met meetapparaat</a:t>
            </a:r>
          </a:p>
          <a:p>
            <a:pPr rtl="0"/>
            <a:r>
              <a:rPr lang="nl-NL" dirty="0"/>
              <a:t>Meetapparaat instellen</a:t>
            </a:r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46255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Website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4AFBAD-332B-484F-9E31-E1B6C5A012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3993" y="1079115"/>
            <a:ext cx="10200838" cy="529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5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AD5C0-D164-4350-B881-DCA6AAF1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26" y="2506216"/>
            <a:ext cx="10971372" cy="1066800"/>
          </a:xfrm>
        </p:spPr>
        <p:txBody>
          <a:bodyPr>
            <a:normAutofit/>
          </a:bodyPr>
          <a:lstStyle/>
          <a:p>
            <a:pPr algn="ctr"/>
            <a:r>
              <a:rPr lang="nl-NL" sz="6000" dirty="0"/>
              <a:t>Elektriciteit</a:t>
            </a:r>
          </a:p>
        </p:txBody>
      </p:sp>
      <p:pic>
        <p:nvPicPr>
          <p:cNvPr id="3074" name="Picture 2" descr="Afbeeldingsresultaat voor elektriciteit meetapparaat">
            <a:extLst>
              <a:ext uri="{FF2B5EF4-FFF2-40B4-BE49-F238E27FC236}">
                <a16:creationId xmlns:a16="http://schemas.microsoft.com/office/drawing/2014/main" id="{C9B31E95-662E-486D-8524-5C8CE9646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72" y="570290"/>
            <a:ext cx="3941589" cy="197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beeldingsresultaat voor batterijen AA arduino">
            <a:extLst>
              <a:ext uri="{FF2B5EF4-FFF2-40B4-BE49-F238E27FC236}">
                <a16:creationId xmlns:a16="http://schemas.microsoft.com/office/drawing/2014/main" id="{5A9019BB-A64C-4729-95EF-7F0F15864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60" y="3789040"/>
            <a:ext cx="3253438" cy="24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22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Voeding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 err="1"/>
              <a:t>Aduino</a:t>
            </a:r>
            <a:r>
              <a:rPr lang="nl-NL" dirty="0"/>
              <a:t> </a:t>
            </a:r>
            <a:r>
              <a:rPr lang="nl-NL" dirty="0" err="1"/>
              <a:t>Uno</a:t>
            </a:r>
            <a:r>
              <a:rPr lang="nl-NL" dirty="0"/>
              <a:t> &amp; SIM900 </a:t>
            </a:r>
            <a:r>
              <a:rPr lang="nl-NL" dirty="0" err="1"/>
              <a:t>shield</a:t>
            </a:r>
            <a:endParaRPr lang="nl-NL" dirty="0"/>
          </a:p>
          <a:p>
            <a:pPr lvl="1"/>
            <a:r>
              <a:rPr lang="nl-NL" dirty="0"/>
              <a:t>zes AA batterijen</a:t>
            </a:r>
          </a:p>
          <a:p>
            <a:r>
              <a:rPr lang="nl-NL" dirty="0"/>
              <a:t>Server</a:t>
            </a:r>
          </a:p>
          <a:p>
            <a:pPr lvl="1"/>
            <a:r>
              <a:rPr lang="nl-NL" dirty="0"/>
              <a:t>Elektriciteitsnet</a:t>
            </a:r>
          </a:p>
          <a:p>
            <a:endParaRPr lang="nl-NL" dirty="0"/>
          </a:p>
          <a:p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209435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Veiligheid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Netstelsel server</a:t>
            </a:r>
          </a:p>
          <a:p>
            <a:pPr lvl="1"/>
            <a:r>
              <a:rPr lang="nl-NL" dirty="0"/>
              <a:t>TT-net</a:t>
            </a:r>
          </a:p>
          <a:p>
            <a:r>
              <a:rPr lang="nl-NL" dirty="0" err="1"/>
              <a:t>Arduino</a:t>
            </a:r>
            <a:r>
              <a:rPr lang="nl-NL" dirty="0"/>
              <a:t> </a:t>
            </a:r>
            <a:r>
              <a:rPr lang="nl-NL" dirty="0" err="1"/>
              <a:t>Uno</a:t>
            </a:r>
            <a:endParaRPr lang="nl-NL" dirty="0"/>
          </a:p>
          <a:p>
            <a:pPr lvl="1"/>
            <a:r>
              <a:rPr lang="nl-NL" dirty="0"/>
              <a:t>Geïntegreerde zekering </a:t>
            </a:r>
          </a:p>
          <a:p>
            <a:r>
              <a:rPr lang="nl-NL" dirty="0"/>
              <a:t>SIM900 </a:t>
            </a:r>
            <a:r>
              <a:rPr lang="nl-NL" dirty="0" err="1"/>
              <a:t>shield</a:t>
            </a:r>
            <a:endParaRPr lang="nl-NL" dirty="0"/>
          </a:p>
          <a:p>
            <a:pPr lvl="1"/>
            <a:r>
              <a:rPr lang="nl-NL" dirty="0"/>
              <a:t>Geïntegreerde zekering</a:t>
            </a:r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129552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AD5C0-D164-4350-B881-DCA6AAF1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26" y="1196752"/>
            <a:ext cx="10971372" cy="1066800"/>
          </a:xfrm>
        </p:spPr>
        <p:txBody>
          <a:bodyPr>
            <a:normAutofit/>
          </a:bodyPr>
          <a:lstStyle/>
          <a:p>
            <a:pPr algn="ctr"/>
            <a:r>
              <a:rPr lang="nl-NL" sz="6000" dirty="0"/>
              <a:t>Bedankt voor het luisteren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E4E0177-D391-4200-BAA3-1A02ADF9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13" y="2852936"/>
            <a:ext cx="10836798" cy="325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2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Probleemstelling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Vliegtuig</a:t>
            </a:r>
          </a:p>
          <a:p>
            <a:pPr rtl="0"/>
            <a:r>
              <a:rPr lang="nl-NL" dirty="0"/>
              <a:t>Speelgoed</a:t>
            </a:r>
          </a:p>
          <a:p>
            <a:pPr rtl="0"/>
            <a:r>
              <a:rPr lang="nl-NL" dirty="0"/>
              <a:t>Commercieel vlak</a:t>
            </a:r>
          </a:p>
          <a:p>
            <a:pPr rtl="0"/>
            <a:r>
              <a:rPr lang="nl-NL" dirty="0"/>
              <a:t>Meetbakje</a:t>
            </a:r>
          </a:p>
          <a:p>
            <a:pPr rtl="0"/>
            <a:endParaRPr lang="nl" dirty="0"/>
          </a:p>
        </p:txBody>
      </p:sp>
      <p:pic>
        <p:nvPicPr>
          <p:cNvPr id="10242" name="Picture 2" descr="Afbeeldingsresultaat voor vliegtuig rc">
            <a:extLst>
              <a:ext uri="{FF2B5EF4-FFF2-40B4-BE49-F238E27FC236}">
                <a16:creationId xmlns:a16="http://schemas.microsoft.com/office/drawing/2014/main" id="{CB1653E7-14E3-4162-A53E-3F7B89E3C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044347"/>
            <a:ext cx="4153957" cy="276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5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Realisatie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r>
              <a:rPr lang="nl-NL" dirty="0"/>
              <a:t>Lichtsterkte</a:t>
            </a:r>
          </a:p>
          <a:p>
            <a:r>
              <a:rPr lang="nl-NL" dirty="0"/>
              <a:t>Temperatuur en vochtigheid</a:t>
            </a:r>
          </a:p>
          <a:p>
            <a:r>
              <a:rPr lang="nl-NL" dirty="0"/>
              <a:t>CO²</a:t>
            </a:r>
          </a:p>
          <a:p>
            <a:r>
              <a:rPr lang="nl-NL" dirty="0"/>
              <a:t>GPS locatie </a:t>
            </a:r>
          </a:p>
          <a:p>
            <a:r>
              <a:rPr lang="nl-NL" dirty="0"/>
              <a:t>Draadloos</a:t>
            </a:r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345167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AD5C0-D164-4350-B881-DCA6AAF1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26" y="2506216"/>
            <a:ext cx="10971372" cy="1066800"/>
          </a:xfrm>
        </p:spPr>
        <p:txBody>
          <a:bodyPr>
            <a:normAutofit/>
          </a:bodyPr>
          <a:lstStyle/>
          <a:p>
            <a:pPr algn="ctr"/>
            <a:r>
              <a:rPr lang="nl-NL" sz="6000" dirty="0"/>
              <a:t>Elektronica</a:t>
            </a:r>
          </a:p>
        </p:txBody>
      </p:sp>
      <p:pic>
        <p:nvPicPr>
          <p:cNvPr id="1026" name="Picture 2" descr="Afbeeldingsresultaat voor Arduino uno">
            <a:extLst>
              <a:ext uri="{FF2B5EF4-FFF2-40B4-BE49-F238E27FC236}">
                <a16:creationId xmlns:a16="http://schemas.microsoft.com/office/drawing/2014/main" id="{02468C38-83B6-4B68-B792-29C9FDD32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332656"/>
            <a:ext cx="2619374" cy="24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SIM900">
            <a:extLst>
              <a:ext uri="{FF2B5EF4-FFF2-40B4-BE49-F238E27FC236}">
                <a16:creationId xmlns:a16="http://schemas.microsoft.com/office/drawing/2014/main" id="{8849F4D0-5002-41F7-AB15-AB55F4C8E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668" y="3429000"/>
            <a:ext cx="2706960" cy="270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16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 err="1"/>
              <a:t>Aduino</a:t>
            </a:r>
            <a:r>
              <a:rPr lang="nl-NL" dirty="0"/>
              <a:t> </a:t>
            </a:r>
            <a:r>
              <a:rPr lang="nl-NL" dirty="0" err="1"/>
              <a:t>Uno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Microcontroller </a:t>
            </a:r>
          </a:p>
          <a:p>
            <a:pPr rtl="0"/>
            <a:r>
              <a:rPr lang="nl-NL" dirty="0" err="1"/>
              <a:t>Arduino</a:t>
            </a:r>
            <a:r>
              <a:rPr lang="nl-NL" dirty="0"/>
              <a:t> IDE C++</a:t>
            </a:r>
          </a:p>
          <a:p>
            <a:pPr rtl="0"/>
            <a:r>
              <a:rPr lang="nl-NL" dirty="0"/>
              <a:t>Compatibiliteit</a:t>
            </a:r>
          </a:p>
          <a:p>
            <a:pPr rtl="0"/>
            <a:r>
              <a:rPr lang="nl-NL" dirty="0"/>
              <a:t>Veel beschikbare informatie</a:t>
            </a:r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11266" name="Picture 2" descr="Afbeeldingsresultaat voor arduino uno">
            <a:extLst>
              <a:ext uri="{FF2B5EF4-FFF2-40B4-BE49-F238E27FC236}">
                <a16:creationId xmlns:a16="http://schemas.microsoft.com/office/drawing/2014/main" id="{FA0AFCFE-4D92-48C0-A4DE-65E69E48A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00" y="1471240"/>
            <a:ext cx="3915519" cy="391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23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DHT11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Temperatuur</a:t>
            </a:r>
          </a:p>
          <a:p>
            <a:pPr rtl="0"/>
            <a:r>
              <a:rPr lang="nl-NL" dirty="0"/>
              <a:t>Vochtigheid</a:t>
            </a:r>
          </a:p>
          <a:p>
            <a:pPr rtl="0"/>
            <a:r>
              <a:rPr lang="nl-NL" dirty="0" err="1"/>
              <a:t>Serial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wire</a:t>
            </a:r>
            <a:r>
              <a:rPr lang="nl-NL" dirty="0"/>
              <a:t> protocol</a:t>
            </a:r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4098" name="Picture 2" descr="Afbeeldingsresultaat voor dht11">
            <a:extLst>
              <a:ext uri="{FF2B5EF4-FFF2-40B4-BE49-F238E27FC236}">
                <a16:creationId xmlns:a16="http://schemas.microsoft.com/office/drawing/2014/main" id="{EA5B6BB6-B788-46F7-A1A1-8EA51F0B9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492" y="2027125"/>
            <a:ext cx="2803749" cy="28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01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DHT11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marL="0" indent="0" rtl="0">
              <a:buNone/>
            </a:pPr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0A50B7B-4FA0-4832-9F00-DE22A68461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09836" y="1087016"/>
            <a:ext cx="10369152" cy="52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4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09441" y="322312"/>
            <a:ext cx="10971372" cy="726976"/>
          </a:xfrm>
        </p:spPr>
        <p:txBody>
          <a:bodyPr rtlCol="0"/>
          <a:lstStyle/>
          <a:p>
            <a:pPr rtl="0"/>
            <a:r>
              <a:rPr lang="nl-NL" dirty="0"/>
              <a:t>BH1750</a:t>
            </a:r>
            <a:endParaRPr lang="nl" dirty="0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09441" y="1628800"/>
            <a:ext cx="10287000" cy="4190999"/>
          </a:xfrm>
        </p:spPr>
        <p:txBody>
          <a:bodyPr rtlCol="0"/>
          <a:lstStyle/>
          <a:p>
            <a:pPr rtl="0"/>
            <a:r>
              <a:rPr lang="nl-NL" dirty="0"/>
              <a:t>Lichtsterkte</a:t>
            </a:r>
          </a:p>
          <a:p>
            <a:pPr rtl="0"/>
            <a:r>
              <a:rPr lang="nl-NL" dirty="0"/>
              <a:t>Buiten de behuizing</a:t>
            </a:r>
          </a:p>
          <a:p>
            <a:pPr rtl="0"/>
            <a:r>
              <a:rPr lang="nl-NL" dirty="0"/>
              <a:t>I²C protocol</a:t>
            </a:r>
          </a:p>
          <a:p>
            <a:pPr rtl="0"/>
            <a:endParaRPr lang="nl-NL" dirty="0"/>
          </a:p>
          <a:p>
            <a:pPr rtl="0"/>
            <a:endParaRPr lang="nl" dirty="0"/>
          </a:p>
        </p:txBody>
      </p:sp>
      <p:pic>
        <p:nvPicPr>
          <p:cNvPr id="6146" name="Picture 2" descr="Afbeeldingsresultaat voor bh1750">
            <a:extLst>
              <a:ext uri="{FF2B5EF4-FFF2-40B4-BE49-F238E27FC236}">
                <a16:creationId xmlns:a16="http://schemas.microsoft.com/office/drawing/2014/main" id="{0F54FEC9-2019-4CFD-A7D6-C34F79C6D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2224088"/>
            <a:ext cx="4904756" cy="235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22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rketing 16x9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666348_TF02801084" id="{935809AB-CA56-4F91-A22A-8ED67AA8AFDE}" vid="{1EFDB377-9853-4A5F-9C2B-76FA41BBD168}"/>
    </a:ext>
  </a:extLst>
</a:theme>
</file>

<file path=ppt/theme/theme2.xml><?xml version="1.0" encoding="utf-8"?>
<a:theme xmlns:a="http://schemas.openxmlformats.org/drawingml/2006/main" name="Office-thema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CB2C71-1ED8-4540-B003-293B5E75C7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AACE6D-8EB6-447A-8DFD-C2C0C52916AC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F9B8BCC-BF24-4800-92E1-9F891BBB27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Marketingpresentatie met glazen kubus (breedbeeld)</Template>
  <TotalTime>262</TotalTime>
  <Words>203</Words>
  <Application>Microsoft Office PowerPoint</Application>
  <PresentationFormat>Aangepast</PresentationFormat>
  <Paragraphs>133</Paragraphs>
  <Slides>25</Slides>
  <Notes>21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28" baseType="lpstr">
      <vt:lpstr>Arial</vt:lpstr>
      <vt:lpstr>Corbel</vt:lpstr>
      <vt:lpstr>Marketing 16x9</vt:lpstr>
      <vt:lpstr>Luchtkwaliteit</vt:lpstr>
      <vt:lpstr>Samenvatting</vt:lpstr>
      <vt:lpstr>Probleemstelling</vt:lpstr>
      <vt:lpstr>Realisatie</vt:lpstr>
      <vt:lpstr>Elektronica</vt:lpstr>
      <vt:lpstr>Aduino Uno</vt:lpstr>
      <vt:lpstr>DHT11</vt:lpstr>
      <vt:lpstr>DHT11</vt:lpstr>
      <vt:lpstr>BH1750</vt:lpstr>
      <vt:lpstr>BH1750</vt:lpstr>
      <vt:lpstr>CCS 811</vt:lpstr>
      <vt:lpstr>CSS 811</vt:lpstr>
      <vt:lpstr>NEO-6M</vt:lpstr>
      <vt:lpstr>NEO-6M</vt:lpstr>
      <vt:lpstr>SIM900</vt:lpstr>
      <vt:lpstr>SIM900</vt:lpstr>
      <vt:lpstr>ICT</vt:lpstr>
      <vt:lpstr>Server</vt:lpstr>
      <vt:lpstr>Database</vt:lpstr>
      <vt:lpstr>Website</vt:lpstr>
      <vt:lpstr>Website</vt:lpstr>
      <vt:lpstr>Elektriciteit</vt:lpstr>
      <vt:lpstr>Voeding</vt:lpstr>
      <vt:lpstr>Veiligheid</vt:lpstr>
      <vt:lpstr>Bedankt voor het luisteren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Titelindeling</dc:title>
  <dc:creator>5TICT socquet</dc:creator>
  <cp:lastModifiedBy>5TICT socquet</cp:lastModifiedBy>
  <cp:revision>17</cp:revision>
  <dcterms:created xsi:type="dcterms:W3CDTF">2019-01-10T18:12:03Z</dcterms:created>
  <dcterms:modified xsi:type="dcterms:W3CDTF">2019-01-10T22:34:42Z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